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8C016-E878-432D-B0BC-B940DA2D65A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1BC37-BBDE-4895-892E-8AAF71BC78A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10000"/>
            <a:ext cx="6400800" cy="1752600"/>
          </a:xfrm>
        </p:spPr>
        <p:txBody>
          <a:bodyPr/>
          <a:lstStyle/>
          <a:p>
            <a:r>
              <a:rPr lang="en-US" dirty="0" smtClean="0"/>
              <a:t>By Jenna </a:t>
            </a:r>
            <a:endParaRPr lang="en-US" dirty="0"/>
          </a:p>
        </p:txBody>
      </p:sp>
      <p:pic>
        <p:nvPicPr>
          <p:cNvPr id="1038" name="Picture 14" descr="C:\Documents and Settings\BrownJe\Local Settings\Temporary Internet Files\Content.IE5\P0QM47FX\MC9000884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971800"/>
            <a:ext cx="1987934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Capital City is Albany.</a:t>
            </a:r>
          </a:p>
          <a:p>
            <a:r>
              <a:rPr lang="en-US" dirty="0" smtClean="0"/>
              <a:t>The State Bird is the Blue bird.</a:t>
            </a:r>
          </a:p>
          <a:p>
            <a:r>
              <a:rPr lang="en-US" dirty="0" smtClean="0"/>
              <a:t>A Famous New Yorker is Franklin D. Roosevelt.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3505200" cy="409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BrownJe\Local Settings\Temporary Internet Files\Content.IE5\29VAKX3M\MP90040075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94413"/>
            <a:ext cx="2819400" cy="422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03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Lansing.</a:t>
            </a:r>
          </a:p>
          <a:p>
            <a:r>
              <a:rPr lang="en-US" dirty="0" smtClean="0"/>
              <a:t>The state bird is Robin.</a:t>
            </a:r>
          </a:p>
          <a:p>
            <a:r>
              <a:rPr lang="en-US" dirty="0" smtClean="0"/>
              <a:t>A Famous Michigander is Gerald Ford.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BrownJe\Local Settings\Temporary Internet Files\Content.IE5\P87XO1GZ\MP9004021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3124200" cy="418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3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Sacramento.</a:t>
            </a:r>
          </a:p>
          <a:p>
            <a:r>
              <a:rPr lang="en-US" dirty="0" smtClean="0"/>
              <a:t>The State Bird is the Quail.</a:t>
            </a:r>
          </a:p>
          <a:p>
            <a:r>
              <a:rPr lang="en-US" dirty="0" smtClean="0"/>
              <a:t>A Famous </a:t>
            </a:r>
            <a:r>
              <a:rPr lang="en-US" dirty="0" err="1" smtClean="0"/>
              <a:t>Califorian</a:t>
            </a:r>
            <a:r>
              <a:rPr lang="en-US" dirty="0" smtClean="0"/>
              <a:t> is Ronald Reagan.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rownJe\Local Settings\Temporary Internet Files\Content.IE5\QWN7KB0E\MP90042799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5720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123080" cy="924475"/>
          </a:xfrm>
        </p:spPr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828800"/>
            <a:ext cx="3471277" cy="4051301"/>
          </a:xfrm>
        </p:spPr>
        <p:txBody>
          <a:bodyPr/>
          <a:lstStyle/>
          <a:p>
            <a:r>
              <a:rPr lang="en-US" dirty="0" smtClean="0"/>
              <a:t>The Capital City is Austin.</a:t>
            </a:r>
          </a:p>
          <a:p>
            <a:r>
              <a:rPr lang="en-US" dirty="0" smtClean="0"/>
              <a:t>The state bird is the mocking bird.</a:t>
            </a:r>
          </a:p>
          <a:p>
            <a:r>
              <a:rPr lang="en-US" dirty="0" smtClean="0"/>
              <a:t>A Famous Texan is President Bush.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BrownJe\Local Settings\Temporary Internet Files\Content.IE5\94FU5JLA\MC91021633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81200"/>
            <a:ext cx="3912585" cy="383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142</TotalTime>
  <Words>94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Winter</vt:lpstr>
      <vt:lpstr>Four United States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Jenna Brown</dc:creator>
  <cp:lastModifiedBy>Jenna Brown</cp:lastModifiedBy>
  <cp:revision>10</cp:revision>
  <dcterms:created xsi:type="dcterms:W3CDTF">2013-10-07T11:57:35Z</dcterms:created>
  <dcterms:modified xsi:type="dcterms:W3CDTF">2013-10-30T12:06:15Z</dcterms:modified>
</cp:coreProperties>
</file>